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1A4A-C46C-494E-A29B-CA2B1EAA2E71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D05D-0EB7-4EBD-B05C-8110A31B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1A4A-C46C-494E-A29B-CA2B1EAA2E71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D05D-0EB7-4EBD-B05C-8110A31B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5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1A4A-C46C-494E-A29B-CA2B1EAA2E71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D05D-0EB7-4EBD-B05C-8110A31B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93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1A4A-C46C-494E-A29B-CA2B1EAA2E71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D05D-0EB7-4EBD-B05C-8110A31B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1A4A-C46C-494E-A29B-CA2B1EAA2E71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D05D-0EB7-4EBD-B05C-8110A31B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28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1A4A-C46C-494E-A29B-CA2B1EAA2E71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D05D-0EB7-4EBD-B05C-8110A31B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126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1A4A-C46C-494E-A29B-CA2B1EAA2E71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D05D-0EB7-4EBD-B05C-8110A31B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48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1A4A-C46C-494E-A29B-CA2B1EAA2E71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D05D-0EB7-4EBD-B05C-8110A31B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522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1A4A-C46C-494E-A29B-CA2B1EAA2E71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D05D-0EB7-4EBD-B05C-8110A31B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8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1A4A-C46C-494E-A29B-CA2B1EAA2E71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D05D-0EB7-4EBD-B05C-8110A31B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1A4A-C46C-494E-A29B-CA2B1EAA2E71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BD05D-0EB7-4EBD-B05C-8110A31B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4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E1A4A-C46C-494E-A29B-CA2B1EAA2E71}" type="datetimeFigureOut">
              <a:rPr lang="en-US" smtClean="0"/>
              <a:t>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BD05D-0EB7-4EBD-B05C-8110A31B5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0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0" y="762000"/>
            <a:ext cx="1905000" cy="11430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1148834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bizUAT.burrp.com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762000" y="4038600"/>
            <a:ext cx="1905000" cy="11430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" y="4425434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biz.burrp.com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0600" y="1905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UAT / QA OCC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990600" y="51816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Production OCC</a:t>
            </a:r>
            <a:endParaRPr lang="en-US" dirty="0"/>
          </a:p>
        </p:txBody>
      </p:sp>
      <p:sp>
        <p:nvSpPr>
          <p:cNvPr id="10" name="Cloud 9"/>
          <p:cNvSpPr/>
          <p:nvPr/>
        </p:nvSpPr>
        <p:spPr>
          <a:xfrm>
            <a:off x="3048000" y="2051566"/>
            <a:ext cx="2819400" cy="1758434"/>
          </a:xfrm>
          <a:prstGeom prst="cloud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 extrusionH="120650" contourW="38100">
            <a:extrusionClr>
              <a:schemeClr val="accent3"/>
            </a:extrusionClr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24200" y="277772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https://burrpapiptf.in.com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695700" y="38100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Burrp API Server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743200" y="1160502"/>
            <a:ext cx="762000" cy="11254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667000" y="3739634"/>
            <a:ext cx="762000" cy="1213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loud 24"/>
          <p:cNvSpPr/>
          <p:nvPr/>
        </p:nvSpPr>
        <p:spPr>
          <a:xfrm>
            <a:off x="6477000" y="3886200"/>
            <a:ext cx="2514600" cy="117526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953000" y="1629549"/>
            <a:ext cx="1524000" cy="4220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715000" y="3352800"/>
            <a:ext cx="1219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492240" y="4221033"/>
            <a:ext cx="2346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jioinstaoffers.ril.com</a:t>
            </a:r>
            <a:endParaRPr lang="en-US" dirty="0"/>
          </a:p>
        </p:txBody>
      </p:sp>
      <p:sp>
        <p:nvSpPr>
          <p:cNvPr id="31" name="Cloud 30"/>
          <p:cNvSpPr/>
          <p:nvPr/>
        </p:nvSpPr>
        <p:spPr>
          <a:xfrm>
            <a:off x="6477000" y="762000"/>
            <a:ext cx="2514600" cy="117526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6492240" y="1096833"/>
            <a:ext cx="2346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jioinstaoffers.st.ril.com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629400" y="1905000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QA </a:t>
            </a:r>
            <a:r>
              <a:rPr lang="en-US" dirty="0"/>
              <a:t>Service Access </a:t>
            </a:r>
            <a:r>
              <a:rPr lang="en-US" dirty="0" smtClean="0"/>
              <a:t>URL For </a:t>
            </a:r>
            <a:r>
              <a:rPr lang="en-US" dirty="0" err="1" smtClean="0"/>
              <a:t>Jio</a:t>
            </a:r>
            <a:r>
              <a:rPr lang="en-US" dirty="0" smtClean="0"/>
              <a:t> </a:t>
            </a:r>
            <a:r>
              <a:rPr lang="en-US" dirty="0" err="1" smtClean="0"/>
              <a:t>InstaOffer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115050" y="5061466"/>
            <a:ext cx="2800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Production </a:t>
            </a:r>
            <a:r>
              <a:rPr lang="en-US" dirty="0"/>
              <a:t>Service Access </a:t>
            </a:r>
            <a:r>
              <a:rPr lang="en-US" dirty="0" smtClean="0"/>
              <a:t>URL For </a:t>
            </a:r>
            <a:r>
              <a:rPr lang="en-US" dirty="0" err="1" smtClean="0"/>
              <a:t>Jio</a:t>
            </a:r>
            <a:r>
              <a:rPr lang="en-US" dirty="0" smtClean="0"/>
              <a:t> </a:t>
            </a:r>
            <a:r>
              <a:rPr lang="en-US" dirty="0" err="1" smtClean="0"/>
              <a:t>InstaOffer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2667000" y="685800"/>
            <a:ext cx="2438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https://burrpapiptf.in.com/burrp/api/v2/nye/list1.php?</a:t>
            </a:r>
            <a:r>
              <a:rPr lang="en-US" sz="1400" b="1" dirty="0">
                <a:solidFill>
                  <a:srgbClr val="FF0000"/>
                </a:solidFill>
              </a:rPr>
              <a:t>server=UAT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14950" y="1517273"/>
            <a:ext cx="800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UAT Call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67000" y="4795659"/>
            <a:ext cx="2438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https://</a:t>
            </a:r>
            <a:r>
              <a:rPr lang="en-US" sz="1200" dirty="0" smtClean="0"/>
              <a:t>burrpapiptf.in.com/burrp/api/v2/nye/list1.php?</a:t>
            </a:r>
            <a:r>
              <a:rPr lang="en-US" sz="1400" dirty="0" smtClean="0">
                <a:solidFill>
                  <a:srgbClr val="00B050"/>
                </a:solidFill>
              </a:rPr>
              <a:t>server=LIVE</a:t>
            </a:r>
            <a:endParaRPr lang="en-US" sz="14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77000" y="3471446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B050"/>
                </a:solidFill>
              </a:rPr>
              <a:t>LIVE Call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76400" y="6019800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In Bound Call From Burrp To </a:t>
            </a:r>
            <a:r>
              <a:rPr lang="en-US" sz="2000" b="1" dirty="0" err="1" smtClean="0">
                <a:solidFill>
                  <a:schemeClr val="tx2"/>
                </a:solidFill>
              </a:rPr>
              <a:t>Jio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InstaOffer</a:t>
            </a:r>
            <a:r>
              <a:rPr lang="en-US" sz="2000" b="1" dirty="0" smtClean="0">
                <a:solidFill>
                  <a:schemeClr val="tx2"/>
                </a:solidFill>
              </a:rPr>
              <a:t> APIs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60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3733800" y="1781963"/>
            <a:ext cx="2819400" cy="1758434"/>
          </a:xfrm>
          <a:prstGeom prst="cloud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 extrusionH="120650" contourW="38100">
            <a:extrusionClr>
              <a:schemeClr val="accent3"/>
            </a:extrusionClr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0" y="2436197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https://burrpapiptf.in.com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33528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Burrp API Server</a:t>
            </a:r>
            <a:endParaRPr lang="en-US" dirty="0"/>
          </a:p>
        </p:txBody>
      </p:sp>
      <p:sp>
        <p:nvSpPr>
          <p:cNvPr id="5" name="Cloud 4"/>
          <p:cNvSpPr/>
          <p:nvPr/>
        </p:nvSpPr>
        <p:spPr>
          <a:xfrm>
            <a:off x="533400" y="3793867"/>
            <a:ext cx="2514600" cy="117526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" y="4128700"/>
            <a:ext cx="2346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jioinstaoffers.ril.com</a:t>
            </a:r>
            <a:endParaRPr lang="en-US" dirty="0"/>
          </a:p>
        </p:txBody>
      </p:sp>
      <p:sp>
        <p:nvSpPr>
          <p:cNvPr id="7" name="Cloud 6"/>
          <p:cNvSpPr/>
          <p:nvPr/>
        </p:nvSpPr>
        <p:spPr>
          <a:xfrm>
            <a:off x="533400" y="533400"/>
            <a:ext cx="2514600" cy="117526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8640" y="868233"/>
            <a:ext cx="2346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jioinstaoffers.st.ril.com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1779032"/>
            <a:ext cx="236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QA </a:t>
            </a:r>
            <a:r>
              <a:rPr lang="en-US" dirty="0"/>
              <a:t>Service Access </a:t>
            </a:r>
            <a:r>
              <a:rPr lang="en-US" dirty="0" smtClean="0"/>
              <a:t>URL </a:t>
            </a:r>
            <a:r>
              <a:rPr lang="en-US" dirty="0" smtClean="0"/>
              <a:t>For </a:t>
            </a:r>
            <a:r>
              <a:rPr lang="en-US" dirty="0" err="1" smtClean="0"/>
              <a:t>Jio</a:t>
            </a:r>
            <a:r>
              <a:rPr lang="en-US" dirty="0" smtClean="0"/>
              <a:t> </a:t>
            </a:r>
            <a:r>
              <a:rPr lang="en-US" dirty="0" err="1" smtClean="0"/>
              <a:t>InstaOffer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4969133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Production </a:t>
            </a:r>
            <a:r>
              <a:rPr lang="en-US" dirty="0"/>
              <a:t>Service Access </a:t>
            </a:r>
            <a:r>
              <a:rPr lang="en-US" dirty="0" smtClean="0"/>
              <a:t>URL For </a:t>
            </a:r>
            <a:r>
              <a:rPr lang="en-US" dirty="0" err="1" smtClean="0"/>
              <a:t>Jio</a:t>
            </a:r>
            <a:r>
              <a:rPr lang="en-US" dirty="0" smtClean="0"/>
              <a:t> </a:t>
            </a:r>
            <a:r>
              <a:rPr lang="en-US" dirty="0" err="1" smtClean="0"/>
              <a:t>InstaOffer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752600" y="6000690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Out Bound Call From </a:t>
            </a:r>
            <a:r>
              <a:rPr lang="en-US" sz="2000" b="1" dirty="0" err="1" smtClean="0">
                <a:solidFill>
                  <a:schemeClr val="tx2"/>
                </a:solidFill>
              </a:rPr>
              <a:t>Jio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</a:rPr>
              <a:t>InstaOffer</a:t>
            </a:r>
            <a:r>
              <a:rPr lang="en-US" sz="2000" b="1" dirty="0" smtClean="0">
                <a:solidFill>
                  <a:schemeClr val="tx2"/>
                </a:solidFill>
              </a:rPr>
              <a:t> APIs To Burrp </a:t>
            </a:r>
            <a:endParaRPr lang="en-US" sz="2000" b="1" dirty="0">
              <a:solidFill>
                <a:schemeClr val="tx2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048000" y="1237565"/>
            <a:ext cx="914400" cy="10887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971800" y="3329732"/>
            <a:ext cx="1181100" cy="10609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90700" y="6400800"/>
            <a:ext cx="5372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/>
              <a:t>&lt;OOC</a:t>
            </a:r>
            <a:r>
              <a:rPr lang="en-US" sz="1400" dirty="0" smtClean="0"/>
              <a:t> Application Back URL&gt;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048000" y="868233"/>
            <a:ext cx="2857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https://burrpapiptf.in.com/burrp/api/v2/InstaOffer/push.php?</a:t>
            </a:r>
            <a:r>
              <a:rPr lang="en-US" sz="1200" b="1" dirty="0" smtClean="0">
                <a:solidFill>
                  <a:srgbClr val="FF0000"/>
                </a:solidFill>
              </a:rPr>
              <a:t>server=UAT</a:t>
            </a:r>
            <a:endParaRPr lang="en-US" sz="12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971800" y="4343400"/>
            <a:ext cx="2514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https://burrpapiptf.in.com/burrp/api/v2/InstaOffer/push.php?</a:t>
            </a:r>
            <a:r>
              <a:rPr lang="en-US" sz="1200" b="1" dirty="0" smtClean="0">
                <a:solidFill>
                  <a:srgbClr val="00B050"/>
                </a:solidFill>
              </a:rPr>
              <a:t>server=LIVE</a:t>
            </a:r>
            <a:endParaRPr lang="en-US" sz="1200" dirty="0" smtClean="0">
              <a:solidFill>
                <a:srgbClr val="00B050"/>
              </a:solidFill>
            </a:endParaRPr>
          </a:p>
          <a:p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6781800" y="388321"/>
            <a:ext cx="2133600" cy="1669079"/>
          </a:xfrm>
          <a:prstGeom prst="ellipse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162799" y="918450"/>
            <a:ext cx="365761" cy="51143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B!</a:t>
            </a:r>
            <a:endParaRPr lang="en-US" sz="1600" dirty="0"/>
          </a:p>
        </p:txBody>
      </p:sp>
      <p:sp>
        <p:nvSpPr>
          <p:cNvPr id="27" name="Rounded Rectangle 26"/>
          <p:cNvSpPr/>
          <p:nvPr/>
        </p:nvSpPr>
        <p:spPr>
          <a:xfrm>
            <a:off x="7421881" y="689850"/>
            <a:ext cx="45719" cy="2286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7924800" y="766050"/>
            <a:ext cx="45719" cy="2286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8382000" y="990600"/>
            <a:ext cx="45719" cy="2286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6248400" y="1204852"/>
            <a:ext cx="457200" cy="5771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791200" y="145675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UAT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010400" y="2436197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UAT App Devices/Users</a:t>
            </a:r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7284722" y="4114800"/>
            <a:ext cx="45719" cy="2286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7726682" y="4120189"/>
            <a:ext cx="45719" cy="2286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8229600" y="4285358"/>
            <a:ext cx="45719" cy="2286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7269481" y="4953000"/>
            <a:ext cx="45719" cy="2286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 flipH="1">
            <a:off x="7856221" y="5049142"/>
            <a:ext cx="68579" cy="132458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6263640" y="3161615"/>
            <a:ext cx="609600" cy="1028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096000" y="3675965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LIVE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284721" y="5638800"/>
            <a:ext cx="16306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Burrp Users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7680959" y="973128"/>
            <a:ext cx="365761" cy="51143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B!</a:t>
            </a:r>
            <a:endParaRPr lang="en-US" sz="1600" dirty="0"/>
          </a:p>
        </p:txBody>
      </p:sp>
      <p:sp>
        <p:nvSpPr>
          <p:cNvPr id="58" name="Rectangle 57"/>
          <p:cNvSpPr/>
          <p:nvPr/>
        </p:nvSpPr>
        <p:spPr>
          <a:xfrm>
            <a:off x="8122920" y="1241167"/>
            <a:ext cx="365761" cy="51143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B!</a:t>
            </a:r>
            <a:endParaRPr lang="en-US" sz="1600" dirty="0"/>
          </a:p>
        </p:txBody>
      </p:sp>
      <p:sp>
        <p:nvSpPr>
          <p:cNvPr id="60" name="Rectangle 59"/>
          <p:cNvSpPr/>
          <p:nvPr/>
        </p:nvSpPr>
        <p:spPr>
          <a:xfrm>
            <a:off x="7959089" y="4525149"/>
            <a:ext cx="365761" cy="51143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B!</a:t>
            </a:r>
            <a:endParaRPr lang="en-US" sz="1600" dirty="0"/>
          </a:p>
        </p:txBody>
      </p:sp>
      <p:sp>
        <p:nvSpPr>
          <p:cNvPr id="62" name="Rectangle 61"/>
          <p:cNvSpPr/>
          <p:nvPr/>
        </p:nvSpPr>
        <p:spPr>
          <a:xfrm>
            <a:off x="7467600" y="4365367"/>
            <a:ext cx="365761" cy="51143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B!</a:t>
            </a:r>
            <a:endParaRPr lang="en-US" sz="1600" dirty="0"/>
          </a:p>
        </p:txBody>
      </p:sp>
      <p:sp>
        <p:nvSpPr>
          <p:cNvPr id="63" name="Rectangle 62"/>
          <p:cNvSpPr/>
          <p:nvPr/>
        </p:nvSpPr>
        <p:spPr>
          <a:xfrm>
            <a:off x="7010400" y="4342715"/>
            <a:ext cx="365761" cy="51143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B!</a:t>
            </a:r>
            <a:endParaRPr lang="en-US" sz="1600" dirty="0"/>
          </a:p>
        </p:txBody>
      </p:sp>
      <p:sp>
        <p:nvSpPr>
          <p:cNvPr id="64" name="Rectangle 63"/>
          <p:cNvSpPr/>
          <p:nvPr/>
        </p:nvSpPr>
        <p:spPr>
          <a:xfrm>
            <a:off x="6995159" y="5162311"/>
            <a:ext cx="365761" cy="51143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B!</a:t>
            </a:r>
            <a:endParaRPr lang="en-US" sz="1600" dirty="0"/>
          </a:p>
        </p:txBody>
      </p:sp>
      <p:sp>
        <p:nvSpPr>
          <p:cNvPr id="65" name="Rectangle 64"/>
          <p:cNvSpPr/>
          <p:nvPr/>
        </p:nvSpPr>
        <p:spPr>
          <a:xfrm>
            <a:off x="7597139" y="5192791"/>
            <a:ext cx="365761" cy="51143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B!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6199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115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Vinay Kant. Sahu</dc:creator>
  <cp:lastModifiedBy>Vinay Kant. Sahu</cp:lastModifiedBy>
  <cp:revision>11</cp:revision>
  <cp:lastPrinted>2016-02-24T10:27:42Z</cp:lastPrinted>
  <dcterms:created xsi:type="dcterms:W3CDTF">2016-02-24T09:31:19Z</dcterms:created>
  <dcterms:modified xsi:type="dcterms:W3CDTF">2016-02-26T09:42:29Z</dcterms:modified>
</cp:coreProperties>
</file>